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1"/>
    <p:restoredTop sz="94745"/>
  </p:normalViewPr>
  <p:slideViewPr>
    <p:cSldViewPr snapToGrid="0">
      <p:cViewPr varScale="1">
        <p:scale>
          <a:sx n="106" d="100"/>
          <a:sy n="106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614A-3183-E930-12ED-909F36E0F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F437B-3F7C-D4E9-5471-6BDDDAC8E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36DA-056A-23D7-2732-5F45F10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7EAB1-980D-DF47-3FF7-BA227A0C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120B-7100-397D-6184-18F6A8C6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5A09-00E0-0CC1-E6D7-B2494A95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0F0C0-0C7C-328A-9837-6A22658EA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BA643-0FAA-0235-6912-3A5C2D2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8BEC4-1637-8EDE-00EA-2C291E56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138F1-5ED7-0DED-2FB6-4D2B3BDE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F9E34-E1E9-3290-5F9A-6419C82F8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EA050-7B43-F3DD-4A23-CE1071D9A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A7AC-E5EF-284C-65DF-CF5401F4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32D7F-F6F9-23CA-A529-70CC7836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CF951-EA66-899C-F0A5-8A0ADC03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3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788E-1942-E878-6FED-707A42AE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8180-03E8-561D-5BF1-49F0DD36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5A8E-EAB3-DC8A-74AF-7DAC1A75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9387E-5E4D-463B-3082-718B219C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BE3B-DA25-87EB-918A-0866C6BE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EE79-23FE-9B52-4F81-5147D8BC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6CD78-DDE4-386E-3F36-B82432F19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A2E7-78B1-F872-E338-62D8E99D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760C-FEC1-2618-287A-B7D48000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03832-4237-2AB5-0796-6F80CB13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3044-CC8D-1C47-4EC8-D3C6EB0F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40E8-6E5E-6E76-52E4-90B13D747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0A7C0-C4EB-9C34-3667-8968145C8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4F548-A2CE-AFC9-7DB5-0B883845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73E33-74E7-33C8-3A9F-29451F69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61E46-E168-A389-BB6D-C36B6D7F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03AF-E50E-15B8-AE64-E640A7A1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9E06A-788C-07EB-9472-9049CD0F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B617A-7F52-2098-499E-0A07D83E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9FB02-A950-338D-766A-54A8E7C92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40C78-56E7-5FFD-9852-A9B883DDB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1D85D-B4EA-D833-F97E-D006C315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39AFA-6CDA-812A-B28E-88C65EDE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EF4A5-9814-C145-CAFE-D58B6D70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28C8-E38C-0B36-8D15-844990A3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96E09-C6A8-DDC5-FC74-7E8ABB77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CEB99-FE2E-7577-74F4-85455B9A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BE75A-841C-A8D4-C314-7A0F4B75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F8872-3DFD-5806-7FEC-9039ACDD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1BF40-F236-96F8-07CF-C59C9405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0600E-6BCE-E3E0-D07E-38B729E7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189C-AEEE-86EC-834C-938D72C1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07437-3015-144F-F0F2-D84D13EF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92D48-EA74-3F57-4EAF-5BCE4CB33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99600-4EE9-79BA-180F-A8AD0E31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D1F5B-3D02-F66E-85F7-DF4423E9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130EE-9A1E-31EF-13C9-2E3AE365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7ABE-897C-CCEB-18CB-5D4C06BB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D8858C-E3DA-0B09-BC95-0842FBD4F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825A8-DD97-9538-8142-B1A212130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787E4-6972-7E22-2E77-EB6510AC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0DD0-80F8-64AF-4D7F-EEFF836A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4B335-CFB4-5DDD-1872-73B40CB6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3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724BB-A7A4-86C8-C410-D16ECA05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89AE3-73B3-B0F1-3220-E2228AB78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9D7A8-4B9D-608F-AFB1-593B43F33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85C9AE-F1CA-4A40-AEF8-608D1BE95AE8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A3D73-ADC3-2F13-691C-B77485CBC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3B7F4-F282-25C0-33A1-E130B2DCF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E0474-08CD-EC48-9822-4DBA44DA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9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798C5-301B-5128-B037-B8B4DF20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4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Butter</dc:creator>
  <cp:lastModifiedBy>Cynda Rushton</cp:lastModifiedBy>
  <cp:revision>4</cp:revision>
  <dcterms:created xsi:type="dcterms:W3CDTF">2025-09-04T16:45:54Z</dcterms:created>
  <dcterms:modified xsi:type="dcterms:W3CDTF">2025-09-21T15:39:09Z</dcterms:modified>
</cp:coreProperties>
</file>